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40C716-16FA-92ED-CE03-ED8F0276C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8ECBC5D-3A26-8954-C064-CA40AE270D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C67CD4-4905-C30C-8948-603A19FFE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3CB035-4F32-8C9E-3E41-7666D84EA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271230-2311-BA63-EFBF-06DE45221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1967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CA7FE-9D43-D759-8168-48691DCE1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6643B5-E79A-1984-48C0-AA466C9EB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DCC62C-FA12-0925-9629-6E4FC187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D0DCC9-91B5-6072-6CBF-202DFC80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53BC54-02BB-3E61-C43E-5D606D97C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918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AFDC017-1520-6C0A-B9C2-43F739217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13D0AC8-7C13-5BD7-5187-FFEB33120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A2021E-3CE1-E853-C2B0-0A4EA7751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DF9290-5BF9-EF5C-3929-0B722776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8CF3E2-9165-0E4B-F202-6C1DCE705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0863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22C4FA-88DF-49E2-CC9F-79546B2BD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13D52C-DA49-2700-A027-E6C450E04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E774E4-225B-8D34-F3E0-D8B6B29C4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032E13-1F3F-C086-EE72-DCB376416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75A97F-BD93-60B8-1B01-4390ADCC5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124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127103-9CE9-D2C7-EE52-D3F9694EC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DAAC91-3E1C-A6E3-4952-16C37F9B7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9B6F25-219D-B0D3-D19F-4812523A5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9C2857-0BEF-CED9-E4D3-4079B47D6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72B64F-4005-5B12-1A6B-E4D663F0D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6167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B54611-D65D-6146-D2DF-3CCCC92DB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316963-2D6F-2965-6AF7-9EB1E29B88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D648A1-8062-5ED8-739D-F700457DA2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436CF0-CA44-7C3B-3BC9-D28805D7C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86ADAF-783A-858F-EEA2-6369CCF52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2DB9DD-9882-36D8-42FC-84B780728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955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21ED5-893F-27D1-6AFF-7A153F898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32F67C-F19D-B278-1E19-486DFF51B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22CFEE-539E-E13F-E14C-6E24E32ED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E431072-A615-D095-46AE-48D100F338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EBB1703-FA95-4C4D-E8A7-87A8F5CB02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6B691FA-B952-CEEB-1431-119D65BC5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073C971-7CC2-956E-D609-28A21DB8D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3B9452-A402-893B-F890-91FC598C2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695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5806EF-A452-C01C-9AB7-574C5EB6D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D0D8F7-3AA6-B0F3-772D-321584410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F6EB2E1-C1D0-B980-5FA9-27D88C4B6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4F92E29-8602-2ED6-F386-43C0D8D76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295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41C4097-A85A-2AB3-D23C-B1D8EA254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F44E38B-8B85-F2CB-9012-5738766CD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4170741-B22C-B96C-88DB-4858DBEC3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7573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9001E-2D22-2AD7-16D6-B196BF446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0546CF-9D79-63B0-5EFE-F6992AB40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997EB1-42ED-6378-B09E-EC2F4A6162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E8CDD5-145A-B494-05A8-D3453A6A9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E9DEF1-5556-F456-CADA-1BA133C83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192243-4245-FC1B-E2D5-2E907F31B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786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69FE95-9182-040B-DF6C-DF846D0DB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210489-668C-CB16-70F9-BAFE1C06A7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5754DD-AD96-4EFE-AF27-DF5CC8A0B3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90BE8A-B2E0-83D7-1755-79CF75033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DD1348-CDDE-C7CA-D8C7-50EF8120D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38DC8B-F3D5-B816-07ED-141BDAC1F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847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2AC31B8-8F66-DAD4-B9DC-218B7ED59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25E32D-42D3-38BA-4D61-D68D51020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6CB540-2CE2-0D52-8B0F-71E8C8BBD4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04476-C208-417E-B034-B4F00CD44B4D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1DF593-F70D-7365-E393-3055B82A2A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CF320-84F3-89E3-E80E-FB470589E0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5EEF8-8B71-45E1-BC99-CAF1463853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831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AA5C56-BB88-73AE-EBED-D9AE741405FA}"/>
              </a:ext>
            </a:extLst>
          </p:cNvPr>
          <p:cNvSpPr txBox="1"/>
          <p:nvPr/>
        </p:nvSpPr>
        <p:spPr>
          <a:xfrm>
            <a:off x="2974792" y="2419629"/>
            <a:ext cx="62424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/>
              <a:t>2D </a:t>
            </a:r>
            <a:r>
              <a:rPr lang="ko-KR" altLang="en-US" sz="6000" dirty="0" err="1"/>
              <a:t>겜플</a:t>
            </a:r>
            <a:r>
              <a:rPr lang="ko-KR" altLang="en-US" sz="6000" dirty="0"/>
              <a:t> </a:t>
            </a:r>
            <a:r>
              <a:rPr lang="en-US" altLang="ko-KR" sz="6000" dirty="0"/>
              <a:t>3</a:t>
            </a:r>
            <a:r>
              <a:rPr lang="ko-KR" altLang="en-US" sz="6000" dirty="0"/>
              <a:t>차 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808CC-9215-0334-778D-909D9BA15439}"/>
              </a:ext>
            </a:extLst>
          </p:cNvPr>
          <p:cNvSpPr txBox="1"/>
          <p:nvPr/>
        </p:nvSpPr>
        <p:spPr>
          <a:xfrm>
            <a:off x="9823508" y="6409189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2022192022 </a:t>
            </a:r>
            <a:r>
              <a:rPr lang="ko-KR" altLang="en-US" dirty="0"/>
              <a:t>이예영</a:t>
            </a:r>
          </a:p>
        </p:txBody>
      </p:sp>
    </p:spTree>
    <p:extLst>
      <p:ext uri="{BB962C8B-B14F-4D97-AF65-F5344CB8AC3E}">
        <p14:creationId xmlns:p14="http://schemas.microsoft.com/office/powerpoint/2010/main" val="1898506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CAFEBC87-0C72-0D71-96A3-4C11222784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315963"/>
              </p:ext>
            </p:extLst>
          </p:nvPr>
        </p:nvGraphicFramePr>
        <p:xfrm>
          <a:off x="980618" y="322695"/>
          <a:ext cx="10230764" cy="6212609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988556">
                  <a:extLst>
                    <a:ext uri="{9D8B030D-6E8A-4147-A177-3AD203B41FA5}">
                      <a16:colId xmlns:a16="http://schemas.microsoft.com/office/drawing/2014/main" val="1515467958"/>
                    </a:ext>
                  </a:extLst>
                </a:gridCol>
                <a:gridCol w="799817">
                  <a:extLst>
                    <a:ext uri="{9D8B030D-6E8A-4147-A177-3AD203B41FA5}">
                      <a16:colId xmlns:a16="http://schemas.microsoft.com/office/drawing/2014/main" val="670341603"/>
                    </a:ext>
                  </a:extLst>
                </a:gridCol>
                <a:gridCol w="7388423">
                  <a:extLst>
                    <a:ext uri="{9D8B030D-6E8A-4147-A177-3AD203B41FA5}">
                      <a16:colId xmlns:a16="http://schemas.microsoft.com/office/drawing/2014/main" val="3997880842"/>
                    </a:ext>
                  </a:extLst>
                </a:gridCol>
                <a:gridCol w="1053968">
                  <a:extLst>
                    <a:ext uri="{9D8B030D-6E8A-4147-A177-3AD203B41FA5}">
                      <a16:colId xmlns:a16="http://schemas.microsoft.com/office/drawing/2014/main" val="2549638460"/>
                    </a:ext>
                  </a:extLst>
                </a:gridCol>
              </a:tblGrid>
              <a:tr h="51125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주차</a:t>
                      </a:r>
                    </a:p>
                  </a:txBody>
                  <a:tcPr marL="74832" marR="74832" marT="37415" marB="37415"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6484" marR="76484" marT="38242" marB="38242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진행률</a:t>
                      </a:r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186579330"/>
                  </a:ext>
                </a:extLst>
              </a:tr>
              <a:tr h="339476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 marL="76484" marR="76484" marT="38242" marB="382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계획 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이미지 리소스 찾기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게임 시작화면 구현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3436535389"/>
                  </a:ext>
                </a:extLst>
              </a:tr>
              <a:tr h="339476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결과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3470164313"/>
                  </a:ext>
                </a:extLst>
              </a:tr>
              <a:tr h="334827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 marL="76484" marR="76484" marT="38242" marB="382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계획 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배경 움직이게 하기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캐릭터 위 아래 움직임 구현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3918002173"/>
                  </a:ext>
                </a:extLst>
              </a:tr>
              <a:tr h="33482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결과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2750282373"/>
                  </a:ext>
                </a:extLst>
              </a:tr>
              <a:tr h="334827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 marL="76484" marR="76484" marT="38242" marB="382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계획 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좌우 방향키에 따라 배경 속도 조정</a:t>
                      </a:r>
                      <a:r>
                        <a:rPr lang="en-US" altLang="ko-KR" sz="1400" dirty="0"/>
                        <a:t>, AI</a:t>
                      </a:r>
                      <a:r>
                        <a:rPr lang="ko-KR" altLang="en-US" sz="1400" dirty="0"/>
                        <a:t>상대 구현</a:t>
                      </a:r>
                      <a:endParaRPr lang="en-US" altLang="ko-KR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3242545491"/>
                  </a:ext>
                </a:extLst>
              </a:tr>
              <a:tr h="33482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결과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2255835769"/>
                  </a:ext>
                </a:extLst>
              </a:tr>
              <a:tr h="334827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 marL="76484" marR="76484" marT="38242" marB="382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계획 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방해물 및 아이템 랜덤 소환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방해물에 닿았을 때 밀리기</a:t>
                      </a:r>
                      <a:endParaRPr lang="en-US" altLang="ko-KR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4122992383"/>
                  </a:ext>
                </a:extLst>
              </a:tr>
              <a:tr h="33482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결과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4023398145"/>
                  </a:ext>
                </a:extLst>
              </a:tr>
              <a:tr h="334827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계획 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게임 클리어 및 게임 오버 화면 구현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2971327724"/>
                  </a:ext>
                </a:extLst>
              </a:tr>
              <a:tr h="334827">
                <a:tc vMerge="1">
                  <a:txBody>
                    <a:bodyPr/>
                    <a:lstStyle/>
                    <a:p>
                      <a:pPr latinLnBrk="1"/>
                      <a:endParaRPr lang="ko-KR" altLang="en-US" sz="1700" dirty="0"/>
                    </a:p>
                  </a:txBody>
                  <a:tcPr marL="89465" marR="89465" marT="44732" marB="4473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결과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887664857"/>
                  </a:ext>
                </a:extLst>
              </a:tr>
              <a:tr h="334827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계획 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아이템 줍기 및 게이지 채우기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부스터 사용 구현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3166611124"/>
                  </a:ext>
                </a:extLst>
              </a:tr>
              <a:tr h="334827">
                <a:tc vMerge="1">
                  <a:txBody>
                    <a:bodyPr/>
                    <a:lstStyle/>
                    <a:p>
                      <a:pPr latinLnBrk="1"/>
                      <a:endParaRPr lang="ko-KR" altLang="en-US" sz="1700" dirty="0"/>
                    </a:p>
                  </a:txBody>
                  <a:tcPr marL="89465" marR="89465" marT="44732" marB="4473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결과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부스터 사용시 플레이어 속도 빨라지는 거 구현 </a:t>
                      </a:r>
                      <a:r>
                        <a:rPr lang="en-US" altLang="ko-KR" sz="1400" dirty="0"/>
                        <a:t>X</a:t>
                      </a:r>
                      <a:endParaRPr lang="ko-KR" altLang="en-US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70%</a:t>
                      </a:r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1180147555"/>
                  </a:ext>
                </a:extLst>
              </a:tr>
              <a:tr h="334827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계획 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사운드 리소스 찾기 및 구현</a:t>
                      </a:r>
                      <a:r>
                        <a:rPr lang="en-US" altLang="ko-KR" sz="1400" dirty="0"/>
                        <a:t>(+ </a:t>
                      </a:r>
                      <a:r>
                        <a:rPr lang="ko-KR" altLang="en-US" sz="1400" dirty="0"/>
                        <a:t>버그 수정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3202578618"/>
                  </a:ext>
                </a:extLst>
              </a:tr>
              <a:tr h="334827">
                <a:tc vMerge="1">
                  <a:txBody>
                    <a:bodyPr/>
                    <a:lstStyle/>
                    <a:p>
                      <a:pPr latinLnBrk="1"/>
                      <a:endParaRPr lang="ko-KR" altLang="en-US" sz="1700" dirty="0"/>
                    </a:p>
                  </a:txBody>
                  <a:tcPr marL="89465" marR="89465" marT="44732" marB="44732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결과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.wav </a:t>
                      </a:r>
                      <a:r>
                        <a:rPr lang="ko-KR" altLang="en-US" sz="1400" dirty="0"/>
                        <a:t>수영 사운드를 찾지 못함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80%</a:t>
                      </a:r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1387308674"/>
                  </a:ext>
                </a:extLst>
              </a:tr>
              <a:tr h="334827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계획 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버그 수정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966734392"/>
                  </a:ext>
                </a:extLst>
              </a:tr>
              <a:tr h="334827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결과</a:t>
                      </a:r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80%</a:t>
                      </a:r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3160187423"/>
                  </a:ext>
                </a:extLst>
              </a:tr>
              <a:tr h="33482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평균</a:t>
                      </a:r>
                    </a:p>
                  </a:txBody>
                  <a:tcPr marL="74832" marR="74832" marT="37415" marB="37415"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/>
                    </a:p>
                  </a:txBody>
                  <a:tcPr marL="74832" marR="74832" marT="37415" marB="37415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 marL="74832" marR="74832" marT="37415" marB="37415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91%</a:t>
                      </a:r>
                      <a:endParaRPr lang="ko-KR" altLang="en-US" sz="1400" dirty="0"/>
                    </a:p>
                  </a:txBody>
                  <a:tcPr marL="74832" marR="74832" marT="37415" marB="37415"/>
                </a:tc>
                <a:extLst>
                  <a:ext uri="{0D108BD9-81ED-4DB2-BD59-A6C34878D82A}">
                    <a16:rowId xmlns:a16="http://schemas.microsoft.com/office/drawing/2014/main" val="4060585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8813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텍스트, 라인, 도표, 그래프이(가) 표시된 사진&#10;&#10;자동 생성된 설명">
            <a:extLst>
              <a:ext uri="{FF2B5EF4-FFF2-40B4-BE49-F238E27FC236}">
                <a16:creationId xmlns:a16="http://schemas.microsoft.com/office/drawing/2014/main" id="{F6ADE25B-EA82-3C02-4036-B65F552565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944"/>
          <a:stretch/>
        </p:blipFill>
        <p:spPr>
          <a:xfrm>
            <a:off x="0" y="0"/>
            <a:ext cx="12192000" cy="2332653"/>
          </a:xfrm>
          <a:prstGeom prst="rect">
            <a:avLst/>
          </a:prstGeom>
        </p:spPr>
      </p:pic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847BB7D7-30DE-3633-849E-C99B92A1BD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09074"/>
              </p:ext>
            </p:extLst>
          </p:nvPr>
        </p:nvGraphicFramePr>
        <p:xfrm>
          <a:off x="832374" y="2457566"/>
          <a:ext cx="10071384" cy="4135563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785591">
                  <a:extLst>
                    <a:ext uri="{9D8B030D-6E8A-4147-A177-3AD203B41FA5}">
                      <a16:colId xmlns:a16="http://schemas.microsoft.com/office/drawing/2014/main" val="1436098746"/>
                    </a:ext>
                  </a:extLst>
                </a:gridCol>
                <a:gridCol w="8285793">
                  <a:extLst>
                    <a:ext uri="{9D8B030D-6E8A-4147-A177-3AD203B41FA5}">
                      <a16:colId xmlns:a16="http://schemas.microsoft.com/office/drawing/2014/main" val="213617334"/>
                    </a:ext>
                  </a:extLst>
                </a:gridCol>
              </a:tblGrid>
              <a:tr h="45950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 dirty="0"/>
                        <a:t>주</a:t>
                      </a:r>
                    </a:p>
                  </a:txBody>
                  <a:tcPr marL="113303" marR="113303" marT="56652" marB="5665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200" dirty="0" err="1"/>
                        <a:t>커밋횟수</a:t>
                      </a:r>
                      <a:endParaRPr lang="ko-KR" altLang="en-US" sz="2200" dirty="0"/>
                    </a:p>
                  </a:txBody>
                  <a:tcPr marL="113303" marR="113303" marT="56652" marB="56652"/>
                </a:tc>
                <a:extLst>
                  <a:ext uri="{0D108BD9-81ED-4DB2-BD59-A6C34878D82A}">
                    <a16:rowId xmlns:a16="http://schemas.microsoft.com/office/drawing/2014/main" val="559024353"/>
                  </a:ext>
                </a:extLst>
              </a:tr>
              <a:tr h="4595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1</a:t>
                      </a:r>
                      <a:r>
                        <a:rPr lang="ko-KR" altLang="en-US" sz="2200" dirty="0"/>
                        <a:t>주차</a:t>
                      </a:r>
                    </a:p>
                  </a:txBody>
                  <a:tcPr marL="113303" marR="113303" marT="56652" marB="5665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5</a:t>
                      </a:r>
                      <a:endParaRPr lang="ko-KR" altLang="en-US" sz="2200" dirty="0"/>
                    </a:p>
                  </a:txBody>
                  <a:tcPr marL="113303" marR="113303" marT="56652" marB="56652"/>
                </a:tc>
                <a:extLst>
                  <a:ext uri="{0D108BD9-81ED-4DB2-BD59-A6C34878D82A}">
                    <a16:rowId xmlns:a16="http://schemas.microsoft.com/office/drawing/2014/main" val="323724701"/>
                  </a:ext>
                </a:extLst>
              </a:tr>
              <a:tr h="4595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2</a:t>
                      </a:r>
                      <a:r>
                        <a:rPr lang="ko-KR" altLang="en-US" sz="2200" dirty="0"/>
                        <a:t>주차</a:t>
                      </a:r>
                    </a:p>
                  </a:txBody>
                  <a:tcPr marL="113303" marR="113303" marT="56652" marB="5665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6</a:t>
                      </a:r>
                      <a:endParaRPr lang="ko-KR" altLang="en-US" sz="2200" dirty="0"/>
                    </a:p>
                  </a:txBody>
                  <a:tcPr marL="113303" marR="113303" marT="56652" marB="56652"/>
                </a:tc>
                <a:extLst>
                  <a:ext uri="{0D108BD9-81ED-4DB2-BD59-A6C34878D82A}">
                    <a16:rowId xmlns:a16="http://schemas.microsoft.com/office/drawing/2014/main" val="3539878521"/>
                  </a:ext>
                </a:extLst>
              </a:tr>
              <a:tr h="4595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3</a:t>
                      </a:r>
                      <a:r>
                        <a:rPr lang="ko-KR" altLang="en-US" sz="2200" dirty="0"/>
                        <a:t>주차</a:t>
                      </a:r>
                    </a:p>
                  </a:txBody>
                  <a:tcPr marL="113303" marR="113303" marT="56652" marB="5665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3</a:t>
                      </a:r>
                      <a:endParaRPr lang="ko-KR" altLang="en-US" sz="2200" dirty="0"/>
                    </a:p>
                  </a:txBody>
                  <a:tcPr marL="113303" marR="113303" marT="56652" marB="56652"/>
                </a:tc>
                <a:extLst>
                  <a:ext uri="{0D108BD9-81ED-4DB2-BD59-A6C34878D82A}">
                    <a16:rowId xmlns:a16="http://schemas.microsoft.com/office/drawing/2014/main" val="2976453045"/>
                  </a:ext>
                </a:extLst>
              </a:tr>
              <a:tr h="4595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4</a:t>
                      </a:r>
                      <a:r>
                        <a:rPr lang="ko-KR" altLang="en-US" sz="2200" dirty="0"/>
                        <a:t>주차</a:t>
                      </a:r>
                    </a:p>
                  </a:txBody>
                  <a:tcPr marL="113303" marR="113303" marT="56652" marB="5665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4</a:t>
                      </a:r>
                      <a:endParaRPr lang="ko-KR" altLang="en-US" sz="2200" dirty="0"/>
                    </a:p>
                  </a:txBody>
                  <a:tcPr marL="113303" marR="113303" marT="56652" marB="56652"/>
                </a:tc>
                <a:extLst>
                  <a:ext uri="{0D108BD9-81ED-4DB2-BD59-A6C34878D82A}">
                    <a16:rowId xmlns:a16="http://schemas.microsoft.com/office/drawing/2014/main" val="2186211444"/>
                  </a:ext>
                </a:extLst>
              </a:tr>
              <a:tr h="4595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5</a:t>
                      </a:r>
                      <a:r>
                        <a:rPr lang="ko-KR" altLang="en-US" sz="2200" dirty="0"/>
                        <a:t>주차</a:t>
                      </a:r>
                    </a:p>
                  </a:txBody>
                  <a:tcPr marL="113303" marR="113303" marT="56652" marB="5665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12</a:t>
                      </a:r>
                      <a:endParaRPr lang="ko-KR" altLang="en-US" sz="2200" dirty="0"/>
                    </a:p>
                  </a:txBody>
                  <a:tcPr marL="113303" marR="113303" marT="56652" marB="56652"/>
                </a:tc>
                <a:extLst>
                  <a:ext uri="{0D108BD9-81ED-4DB2-BD59-A6C34878D82A}">
                    <a16:rowId xmlns:a16="http://schemas.microsoft.com/office/drawing/2014/main" val="4095384243"/>
                  </a:ext>
                </a:extLst>
              </a:tr>
              <a:tr h="4595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6</a:t>
                      </a:r>
                      <a:r>
                        <a:rPr lang="ko-KR" altLang="en-US" sz="2200" dirty="0"/>
                        <a:t>주차</a:t>
                      </a:r>
                    </a:p>
                  </a:txBody>
                  <a:tcPr marL="113303" marR="113303" marT="56652" marB="5665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5</a:t>
                      </a:r>
                      <a:endParaRPr lang="ko-KR" altLang="en-US" sz="2200" dirty="0"/>
                    </a:p>
                  </a:txBody>
                  <a:tcPr marL="113303" marR="113303" marT="56652" marB="56652"/>
                </a:tc>
                <a:extLst>
                  <a:ext uri="{0D108BD9-81ED-4DB2-BD59-A6C34878D82A}">
                    <a16:rowId xmlns:a16="http://schemas.microsoft.com/office/drawing/2014/main" val="2946158070"/>
                  </a:ext>
                </a:extLst>
              </a:tr>
              <a:tr h="4595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7</a:t>
                      </a:r>
                      <a:r>
                        <a:rPr lang="ko-KR" altLang="en-US" sz="2200" dirty="0"/>
                        <a:t>주차</a:t>
                      </a:r>
                    </a:p>
                  </a:txBody>
                  <a:tcPr marL="113303" marR="113303" marT="56652" marB="5665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8</a:t>
                      </a:r>
                      <a:endParaRPr lang="ko-KR" altLang="en-US" sz="2200" dirty="0"/>
                    </a:p>
                  </a:txBody>
                  <a:tcPr marL="113303" marR="113303" marT="56652" marB="56652"/>
                </a:tc>
                <a:extLst>
                  <a:ext uri="{0D108BD9-81ED-4DB2-BD59-A6C34878D82A}">
                    <a16:rowId xmlns:a16="http://schemas.microsoft.com/office/drawing/2014/main" val="2255212057"/>
                  </a:ext>
                </a:extLst>
              </a:tr>
              <a:tr h="4595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8</a:t>
                      </a:r>
                      <a:r>
                        <a:rPr lang="ko-KR" altLang="en-US" sz="2200" dirty="0"/>
                        <a:t>주차</a:t>
                      </a:r>
                    </a:p>
                  </a:txBody>
                  <a:tcPr marL="113303" marR="113303" marT="56652" marB="5665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200" dirty="0"/>
                        <a:t>14</a:t>
                      </a:r>
                      <a:endParaRPr lang="ko-KR" altLang="en-US" sz="2200" dirty="0"/>
                    </a:p>
                  </a:txBody>
                  <a:tcPr marL="113303" marR="113303" marT="56652" marB="56652"/>
                </a:tc>
                <a:extLst>
                  <a:ext uri="{0D108BD9-81ED-4DB2-BD59-A6C34878D82A}">
                    <a16:rowId xmlns:a16="http://schemas.microsoft.com/office/drawing/2014/main" val="3099710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5777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023-12-05 23-24-49">
            <a:hlinkClick r:id="" action="ppaction://media"/>
            <a:extLst>
              <a:ext uri="{FF2B5EF4-FFF2-40B4-BE49-F238E27FC236}">
                <a16:creationId xmlns:a16="http://schemas.microsoft.com/office/drawing/2014/main" id="{370E92A3-BC9F-F2C1-F455-6BE5629F7C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528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163</Words>
  <Application>Microsoft Office PowerPoint</Application>
  <PresentationFormat>와이드스크린</PresentationFormat>
  <Paragraphs>66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이예영(2022192022)</dc:creator>
  <cp:lastModifiedBy>이예영(2022192022)</cp:lastModifiedBy>
  <cp:revision>2</cp:revision>
  <dcterms:created xsi:type="dcterms:W3CDTF">2023-12-05T13:53:17Z</dcterms:created>
  <dcterms:modified xsi:type="dcterms:W3CDTF">2023-12-05T14:34:30Z</dcterms:modified>
</cp:coreProperties>
</file>

<file path=docProps/thumbnail.jpeg>
</file>